
<file path=[Content_Types].xml><?xml version="1.0" encoding="utf-8"?>
<Types xmlns="http://schemas.openxmlformats.org/package/2006/content-types">
  <Default Extension="aac" ContentType="audio/aac"/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62569-A786-42D4-8C2E-C40FE883F92E}" v="14" dt="2023-09-07T09:57:08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3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mukha Sudha Kiran Thotakura" userId="191443837b1ab0db" providerId="LiveId" clId="{77A62569-A786-42D4-8C2E-C40FE883F92E}"/>
    <pc:docChg chg="addSld delSld modSld">
      <pc:chgData name="Shanmukha Sudha Kiran Thotakura" userId="191443837b1ab0db" providerId="LiveId" clId="{77A62569-A786-42D4-8C2E-C40FE883F92E}" dt="2023-09-07T09:57:26.047" v="21" actId="1076"/>
      <pc:docMkLst>
        <pc:docMk/>
      </pc:docMkLst>
      <pc:sldChg chg="modSp mod modAnim">
        <pc:chgData name="Shanmukha Sudha Kiran Thotakura" userId="191443837b1ab0db" providerId="LiveId" clId="{77A62569-A786-42D4-8C2E-C40FE883F92E}" dt="2023-09-07T08:07:13.406" v="1"/>
        <pc:sldMkLst>
          <pc:docMk/>
          <pc:sldMk cId="3220235682" sldId="279"/>
        </pc:sldMkLst>
        <pc:picChg chg="mod">
          <ac:chgData name="Shanmukha Sudha Kiran Thotakura" userId="191443837b1ab0db" providerId="LiveId" clId="{77A62569-A786-42D4-8C2E-C40FE883F92E}" dt="2023-09-07T08:07:10.180" v="0" actId="1076"/>
          <ac:picMkLst>
            <pc:docMk/>
            <pc:sldMk cId="3220235682" sldId="279"/>
            <ac:picMk id="4" creationId="{6C5E9B87-2ACD-A766-5048-ADFA655C6AC7}"/>
          </ac:picMkLst>
        </pc:picChg>
      </pc:sldChg>
      <pc:sldChg chg="addSp modSp mod modAnim">
        <pc:chgData name="Shanmukha Sudha Kiran Thotakura" userId="191443837b1ab0db" providerId="LiveId" clId="{77A62569-A786-42D4-8C2E-C40FE883F92E}" dt="2023-09-07T09:56:14.510" v="13" actId="1076"/>
        <pc:sldMkLst>
          <pc:docMk/>
          <pc:sldMk cId="1866734148" sldId="283"/>
        </pc:sldMkLst>
        <pc:picChg chg="add mod">
          <ac:chgData name="Shanmukha Sudha Kiran Thotakura" userId="191443837b1ab0db" providerId="LiveId" clId="{77A62569-A786-42D4-8C2E-C40FE883F92E}" dt="2023-09-07T09:56:14.510" v="13" actId="1076"/>
          <ac:picMkLst>
            <pc:docMk/>
            <pc:sldMk cId="1866734148" sldId="283"/>
            <ac:picMk id="2" creationId="{173250B8-EE40-3F7F-EA73-B8C335A71BB9}"/>
          </ac:picMkLst>
        </pc:picChg>
      </pc:sldChg>
      <pc:sldChg chg="addSp modSp mod modAnim">
        <pc:chgData name="Shanmukha Sudha Kiran Thotakura" userId="191443837b1ab0db" providerId="LiveId" clId="{77A62569-A786-42D4-8C2E-C40FE883F92E}" dt="2023-09-07T09:56:47.747" v="18" actId="1076"/>
        <pc:sldMkLst>
          <pc:docMk/>
          <pc:sldMk cId="424224135" sldId="284"/>
        </pc:sldMkLst>
        <pc:picChg chg="add mod">
          <ac:chgData name="Shanmukha Sudha Kiran Thotakura" userId="191443837b1ab0db" providerId="LiveId" clId="{77A62569-A786-42D4-8C2E-C40FE883F92E}" dt="2023-09-07T09:56:47.747" v="18" actId="1076"/>
          <ac:picMkLst>
            <pc:docMk/>
            <pc:sldMk cId="424224135" sldId="284"/>
            <ac:picMk id="4" creationId="{B6C01F97-98FA-58DA-A0A5-F58A8E400862}"/>
          </ac:picMkLst>
        </pc:picChg>
      </pc:sldChg>
      <pc:sldChg chg="addSp modSp mod modAnim">
        <pc:chgData name="Shanmukha Sudha Kiran Thotakura" userId="191443837b1ab0db" providerId="LiveId" clId="{77A62569-A786-42D4-8C2E-C40FE883F92E}" dt="2023-09-07T09:57:26.047" v="21" actId="1076"/>
        <pc:sldMkLst>
          <pc:docMk/>
          <pc:sldMk cId="890090662" sldId="285"/>
        </pc:sldMkLst>
        <pc:picChg chg="add mod">
          <ac:chgData name="Shanmukha Sudha Kiran Thotakura" userId="191443837b1ab0db" providerId="LiveId" clId="{77A62569-A786-42D4-8C2E-C40FE883F92E}" dt="2023-09-07T09:57:26.047" v="21" actId="1076"/>
          <ac:picMkLst>
            <pc:docMk/>
            <pc:sldMk cId="890090662" sldId="285"/>
            <ac:picMk id="2" creationId="{57B86703-F0C2-BDAD-CA51-63867349E4FA}"/>
          </ac:picMkLst>
        </pc:picChg>
      </pc:sldChg>
      <pc:sldChg chg="modSp mod modAnim">
        <pc:chgData name="Shanmukha Sudha Kiran Thotakura" userId="191443837b1ab0db" providerId="LiveId" clId="{77A62569-A786-42D4-8C2E-C40FE883F92E}" dt="2023-09-07T08:07:35.102" v="3"/>
        <pc:sldMkLst>
          <pc:docMk/>
          <pc:sldMk cId="2535930616" sldId="288"/>
        </pc:sldMkLst>
        <pc:picChg chg="mod">
          <ac:chgData name="Shanmukha Sudha Kiran Thotakura" userId="191443837b1ab0db" providerId="LiveId" clId="{77A62569-A786-42D4-8C2E-C40FE883F92E}" dt="2023-09-07T08:07:32.388" v="2" actId="1076"/>
          <ac:picMkLst>
            <pc:docMk/>
            <pc:sldMk cId="2535930616" sldId="288"/>
            <ac:picMk id="2" creationId="{E547E6BD-4EB1-02CB-279F-C8DE1834BE57}"/>
          </ac:picMkLst>
        </pc:picChg>
      </pc:sldChg>
      <pc:sldChg chg="modSp mod modAnim">
        <pc:chgData name="Shanmukha Sudha Kiran Thotakura" userId="191443837b1ab0db" providerId="LiveId" clId="{77A62569-A786-42D4-8C2E-C40FE883F92E}" dt="2023-09-07T08:07:42.241" v="5"/>
        <pc:sldMkLst>
          <pc:docMk/>
          <pc:sldMk cId="1976202361" sldId="289"/>
        </pc:sldMkLst>
        <pc:picChg chg="mod">
          <ac:chgData name="Shanmukha Sudha Kiran Thotakura" userId="191443837b1ab0db" providerId="LiveId" clId="{77A62569-A786-42D4-8C2E-C40FE883F92E}" dt="2023-09-07T08:07:39.197" v="4" actId="1076"/>
          <ac:picMkLst>
            <pc:docMk/>
            <pc:sldMk cId="1976202361" sldId="289"/>
            <ac:picMk id="2" creationId="{825AB216-5EF6-D52D-E3FD-EF9352EEF759}"/>
          </ac:picMkLst>
        </pc:picChg>
      </pc:sldChg>
      <pc:sldChg chg="modAnim">
        <pc:chgData name="Shanmukha Sudha Kiran Thotakura" userId="191443837b1ab0db" providerId="LiveId" clId="{77A62569-A786-42D4-8C2E-C40FE883F92E}" dt="2023-09-07T08:07:51.102" v="8"/>
        <pc:sldMkLst>
          <pc:docMk/>
          <pc:sldMk cId="3992955913" sldId="290"/>
        </pc:sldMkLst>
      </pc:sldChg>
      <pc:sldChg chg="new del">
        <pc:chgData name="Shanmukha Sudha Kiran Thotakura" userId="191443837b1ab0db" providerId="LiveId" clId="{77A62569-A786-42D4-8C2E-C40FE883F92E}" dt="2023-09-07T08:08:31.917" v="10" actId="47"/>
        <pc:sldMkLst>
          <pc:docMk/>
          <pc:sldMk cId="761956323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7.png"/><Relationship Id="rId5" Type="http://schemas.openxmlformats.org/officeDocument/2006/relationships/hyperlink" Target="https://www.javatpoint.com/confusion-matrix-in-machine-learning" TargetMode="External"/><Relationship Id="rId4" Type="http://schemas.openxmlformats.org/officeDocument/2006/relationships/hyperlink" Target="https://www.geeksforgeeks.org/confusion-matrix-machine-learnin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aac"/><Relationship Id="rId1" Type="http://schemas.microsoft.com/office/2007/relationships/media" Target="../media/media15.aac"/><Relationship Id="rId6" Type="http://schemas.openxmlformats.org/officeDocument/2006/relationships/image" Target="../media/image7.png"/><Relationship Id="rId5" Type="http://schemas.openxmlformats.org/officeDocument/2006/relationships/hyperlink" Target="https://www.publicdomainpictures.net/en/view-image.php?image=135260&amp;picture=pen-writing-thank-you" TargetMode="Externa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2.m4a"/><Relationship Id="rId7" Type="http://schemas.openxmlformats.org/officeDocument/2006/relationships/image" Target="../media/image8.jpeg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Module-1</a:t>
            </a:r>
          </a:p>
          <a:p>
            <a:pPr algn="l"/>
            <a:r>
              <a:rPr lang="en-US" sz="2300" dirty="0"/>
              <a:t>Target-3 ,Batch-07</a:t>
            </a:r>
          </a:p>
        </p:txBody>
      </p:sp>
      <p:pic>
        <p:nvPicPr>
          <p:cNvPr id="6" name="WhatsApp Audio 2023-09-07 at 11.49.11 AM">
            <a:hlinkClick r:id="" action="ppaction://media"/>
            <a:extLst>
              <a:ext uri="{FF2B5EF4-FFF2-40B4-BE49-F238E27FC236}">
                <a16:creationId xmlns:a16="http://schemas.microsoft.com/office/drawing/2014/main" id="{4C20154D-EAE6-E760-0966-92E1A20CD8C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73834" y="61650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45D8D-73A1-77C5-7A0A-C46EAB61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5482"/>
            <a:ext cx="10810357" cy="5405717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Calculate `pre` using the provided formula and values (`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 Calculate recall using the `recall` function: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Calculate `rec` using the provided formula and values (`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 Calculate F1 score using the `f1score` function: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Calculate `score` using the provided formula and values (`pre`, `rec`).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 Print evaluation measures for the current class: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Print TP, TN, FP, FN, accuracy, precision, recall, and F1 score.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Reset counters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and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to 0.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15. After looping through all classes, find the class with the maximum accuracy: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Determine the class index with the maximum accuracy from dictionary `e`.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Print the class name with the maximum accuracy.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16.Stop</a:t>
            </a:r>
          </a:p>
          <a:p>
            <a:endParaRPr lang="en-IN" dirty="0"/>
          </a:p>
        </p:txBody>
      </p:sp>
      <p:pic>
        <p:nvPicPr>
          <p:cNvPr id="2" name="WhatsApp Audio 2023-09-07 at 11.49.12 AM (1)">
            <a:hlinkClick r:id="" action="ppaction://media"/>
            <a:extLst>
              <a:ext uri="{FF2B5EF4-FFF2-40B4-BE49-F238E27FC236}">
                <a16:creationId xmlns:a16="http://schemas.microsoft.com/office/drawing/2014/main" id="{2A0E41B6-BEA0-E505-65B9-9FD47C200D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9328" y="624270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D42D3-2CF4-6E3E-C525-51687A75E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231" y="1158877"/>
            <a:ext cx="5207416" cy="5107451"/>
          </a:xfrm>
        </p:spPr>
        <p:txBody>
          <a:bodyPr>
            <a:normAutofit fontScale="92500" lnSpcReduction="10000"/>
          </a:bodyPr>
          <a:lstStyle/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 accuracy(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tp,tn,fp,fn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tp+tn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)/(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tp+tn+fp+fn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 precision(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tp,fp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pre=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tp+fp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pre 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 recall(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tp,fp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rec=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tp+fn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rec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 f1score(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pre,rec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score=(2*pre*rec)/(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pre+rec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score</a:t>
            </a:r>
          </a:p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E9E0B4-3C2E-8835-4D05-658275941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8871" y="1228165"/>
            <a:ext cx="6408687" cy="5219887"/>
          </a:xfrm>
        </p:spPr>
        <p:txBody>
          <a:bodyPr>
            <a:normAutofit fontScale="92500" lnSpcReduction="10000"/>
          </a:bodyPr>
          <a:lstStyle/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m=int(input("enter the no of classes: "))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matrix=[]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d={}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e={}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print("Enter the names of the class: ")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range(m):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p=input()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d[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]=p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print("Now enter the values:")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range(m):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l=[]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1DDBC-4F2A-1684-704A-6541C85D7DF8}"/>
              </a:ext>
            </a:extLst>
          </p:cNvPr>
          <p:cNvSpPr txBox="1"/>
          <p:nvPr/>
        </p:nvSpPr>
        <p:spPr>
          <a:xfrm>
            <a:off x="1165412" y="622151"/>
            <a:ext cx="9152964" cy="38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CODE: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47E6BD-4EB1-02CB-279F-C8DE1834B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7558" y="4904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3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210B3-C8A4-42BD-A9C5-A5AA7EB4B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443" y="493058"/>
            <a:ext cx="4374775" cy="5629836"/>
          </a:xfrm>
        </p:spPr>
        <p:txBody>
          <a:bodyPr>
            <a:normAutofit lnSpcReduction="10000"/>
          </a:bodyPr>
          <a:lstStyle/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j in range(m):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n=int(input())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l.append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matrix.append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range(m):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=matrix[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for j in range(m):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!=j):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fp+matrix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][j]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fn+matrix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[j][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for k in range(m):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tn+matrix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[j][k]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tp+fp+fn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5ED91-F2EB-4B35-15E4-763466E3B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5646" y="591671"/>
            <a:ext cx="5081911" cy="5107453"/>
          </a:xfrm>
        </p:spPr>
        <p:txBody>
          <a:bodyPr>
            <a:normAutofit lnSpcReduction="10000"/>
          </a:bodyPr>
          <a:lstStyle/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=accuracy(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tp,tn,fp,fn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e[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]=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pre=precision(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tp,fp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rec=recall(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tp,fp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score=f1score(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pre,rec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print("*******************for class ",d[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]," values are: ")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print()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print("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:",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print("Accuracy is: ",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print("precision is: ",pre)</a:t>
            </a:r>
          </a:p>
          <a:p>
            <a:endParaRPr lang="en-IN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5AB216-5EF6-D52D-E3FD-EF9352EEF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2960" y="4758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037F51-5458-957E-B9EB-10134D96CBDE}"/>
              </a:ext>
            </a:extLst>
          </p:cNvPr>
          <p:cNvSpPr txBox="1"/>
          <p:nvPr/>
        </p:nvSpPr>
        <p:spPr>
          <a:xfrm>
            <a:off x="977154" y="1102658"/>
            <a:ext cx="4016188" cy="305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print("Recall is: ",rec)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print("F1 Score is: ",score)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print()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IN" sz="1800" kern="100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1800" kern="100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print("Class with maximum accuracy is :")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print(d[e[max(e)]])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0156C-2032-90AD-A742-A0FA96FE4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577" y="1508565"/>
            <a:ext cx="5531224" cy="4660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B69548-BA14-402C-B17F-62651B4EE3BF}"/>
              </a:ext>
            </a:extLst>
          </p:cNvPr>
          <p:cNvSpPr txBox="1"/>
          <p:nvPr/>
        </p:nvSpPr>
        <p:spPr>
          <a:xfrm>
            <a:off x="5997388" y="688789"/>
            <a:ext cx="452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970979-3BE5-1E04-4054-A0C472815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1646" y="60555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DB2BE-9193-9E96-FEC0-EE58E80B8F7C}"/>
              </a:ext>
            </a:extLst>
          </p:cNvPr>
          <p:cNvSpPr txBox="1"/>
          <p:nvPr/>
        </p:nvSpPr>
        <p:spPr>
          <a:xfrm>
            <a:off x="502024" y="510988"/>
            <a:ext cx="9269505" cy="4752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the evaluation measures reveal that the Orange class exhibits the highest accuracy, precision, and recall among the three classes. Furthermore, the F1 score reinforces the Orange class's strong performance as a classifier.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kern="1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IN" sz="1800" b="1" u="sng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https://www.geeksforgeeks.org/confusion-matrix-machine-learning/</a:t>
            </a:r>
            <a:endParaRPr lang="en-IN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IN" sz="1800" b="1" u="sng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https://www.javatpoint.com/confusion-matrix-in-machine-learning</a:t>
            </a:r>
            <a:endParaRPr lang="en-IN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WhatsApp Audio 2023-09-07 at 11.49.13 AM">
            <a:hlinkClick r:id="" action="ppaction://media"/>
            <a:extLst>
              <a:ext uri="{FF2B5EF4-FFF2-40B4-BE49-F238E27FC236}">
                <a16:creationId xmlns:a16="http://schemas.microsoft.com/office/drawing/2014/main" id="{5EAB80F7-A0DE-3C97-BFB5-4B71999BC3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7954" y="619957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E82E5-CD25-D8BE-D59C-3F5806DDF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56166" y="850854"/>
            <a:ext cx="6391774" cy="4270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CC2824-20B6-7734-AD7C-9678BCCB8BC6}"/>
              </a:ext>
            </a:extLst>
          </p:cNvPr>
          <p:cNvSpPr txBox="1">
            <a:spLocks/>
          </p:cNvSpPr>
          <p:nvPr/>
        </p:nvSpPr>
        <p:spPr>
          <a:xfrm>
            <a:off x="6298700" y="5145231"/>
            <a:ext cx="5332583" cy="9604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From:</a:t>
            </a:r>
          </a:p>
          <a:p>
            <a:r>
              <a:rPr lang="en-IN" dirty="0"/>
              <a:t>						Group-07</a:t>
            </a:r>
          </a:p>
        </p:txBody>
      </p:sp>
      <p:pic>
        <p:nvPicPr>
          <p:cNvPr id="5" name="WhatsApp Audio 2023-09-07 at 9.47.22 AM">
            <a:hlinkClick r:id="" action="ppaction://media"/>
            <a:extLst>
              <a:ext uri="{FF2B5EF4-FFF2-40B4-BE49-F238E27FC236}">
                <a16:creationId xmlns:a16="http://schemas.microsoft.com/office/drawing/2014/main" id="{EAD0AE56-3E3C-E4E8-4AB6-AAF7D22D20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8083" y="621683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4433973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723" y="744702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Presenting by: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915" y="1835966"/>
            <a:ext cx="7161175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Batch-7</a:t>
            </a:r>
          </a:p>
          <a:p>
            <a:r>
              <a:rPr lang="en-US" sz="2400" dirty="0"/>
              <a:t>211FA04003 –T.SHANMUKHA SUDHA KIRAN</a:t>
            </a:r>
          </a:p>
          <a:p>
            <a:r>
              <a:rPr lang="en-US" sz="2400" dirty="0"/>
              <a:t>211FA04284- P.SAIRAM</a:t>
            </a:r>
          </a:p>
          <a:p>
            <a:r>
              <a:rPr lang="en-US" sz="2400" dirty="0"/>
              <a:t>211FA04289 - </a:t>
            </a:r>
            <a:r>
              <a:rPr lang="en-US" sz="2400" b="1" dirty="0"/>
              <a:t>S.SRIPUJITHA</a:t>
            </a:r>
          </a:p>
          <a:p>
            <a:r>
              <a:rPr lang="en-US" sz="2400" dirty="0"/>
              <a:t>211FA04358 -G. VAMSI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5E9B87-2ACD-A766-5048-ADFA655C6A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57280" y="3368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1DBC-EBAF-A1CB-CE31-B7FFC3CA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BCB6-1A3C-6481-880C-6CDBABD3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  <a:p>
            <a:r>
              <a:rPr lang="en-IN" dirty="0"/>
              <a:t>PROBLEM STATEMENT</a:t>
            </a:r>
          </a:p>
          <a:p>
            <a:r>
              <a:rPr lang="en-IN" dirty="0"/>
              <a:t>INTRODUCTION</a:t>
            </a:r>
          </a:p>
          <a:p>
            <a:r>
              <a:rPr lang="en-IN" dirty="0"/>
              <a:t>ALGORITHM</a:t>
            </a:r>
          </a:p>
          <a:p>
            <a:r>
              <a:rPr lang="en-IN" dirty="0"/>
              <a:t>OUTPUT</a:t>
            </a:r>
          </a:p>
          <a:p>
            <a:r>
              <a:rPr lang="en-IN" dirty="0"/>
              <a:t>CONCLUSION</a:t>
            </a:r>
          </a:p>
          <a:p>
            <a:r>
              <a:rPr lang="en-IN" dirty="0"/>
              <a:t>REFERENCE</a:t>
            </a:r>
          </a:p>
        </p:txBody>
      </p:sp>
      <p:pic>
        <p:nvPicPr>
          <p:cNvPr id="6" name="WhatsApp Audio 2023-09-07 at 09.43.39">
            <a:hlinkClick r:id="" action="ppaction://media"/>
            <a:extLst>
              <a:ext uri="{FF2B5EF4-FFF2-40B4-BE49-F238E27FC236}">
                <a16:creationId xmlns:a16="http://schemas.microsoft.com/office/drawing/2014/main" id="{62D73D4B-1617-E6E9-EDD5-55EB8457C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5810" y="612193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9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6FF6-E76E-3786-5F37-82D9CD33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1" y="1532966"/>
            <a:ext cx="10828286" cy="4258234"/>
          </a:xfrm>
        </p:spPr>
        <p:txBody>
          <a:bodyPr/>
          <a:lstStyle/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PPT we begin by introducing about confusion matrix, confusion matrix has been provided to evaluate the performance of a classifier. The matrix depicts the predicted classes against the true classes. From this, various performance evaluation measures have been calculated.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94326-82EB-F6B2-3DCA-476FEEEB48E1}"/>
              </a:ext>
            </a:extLst>
          </p:cNvPr>
          <p:cNvSpPr txBox="1"/>
          <p:nvPr/>
        </p:nvSpPr>
        <p:spPr>
          <a:xfrm>
            <a:off x="1013012" y="421341"/>
            <a:ext cx="868680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C5D38-A8DD-3AEF-C479-CED0012862FA}"/>
              </a:ext>
            </a:extLst>
          </p:cNvPr>
          <p:cNvSpPr txBox="1"/>
          <p:nvPr/>
        </p:nvSpPr>
        <p:spPr>
          <a:xfrm>
            <a:off x="878541" y="2788023"/>
            <a:ext cx="924261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6B60A-A68E-E27C-6F66-63F15E92FE94}"/>
              </a:ext>
            </a:extLst>
          </p:cNvPr>
          <p:cNvSpPr txBox="1"/>
          <p:nvPr/>
        </p:nvSpPr>
        <p:spPr>
          <a:xfrm>
            <a:off x="878541" y="3662083"/>
            <a:ext cx="7996518" cy="107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dataset has three class labels, namely Apple, Orange and Mango. The following is a possible confusion matrix for these classes.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4BE4C-1E81-DE40-6AFB-92548D138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317" y="4426471"/>
            <a:ext cx="3191436" cy="2100802"/>
          </a:xfrm>
          <a:prstGeom prst="rect">
            <a:avLst/>
          </a:prstGeom>
        </p:spPr>
      </p:pic>
      <p:pic>
        <p:nvPicPr>
          <p:cNvPr id="2" name="WhatsApp Audio 2023-09-07 at 09.45.40">
            <a:hlinkClick r:id="" action="ppaction://media"/>
            <a:extLst>
              <a:ext uri="{FF2B5EF4-FFF2-40B4-BE49-F238E27FC236}">
                <a16:creationId xmlns:a16="http://schemas.microsoft.com/office/drawing/2014/main" id="{C38BEFDA-C72E-EB76-0974-E304AC623B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99712" y="63240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A219-DC96-35B0-B9EF-17C1D2342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76" y="376518"/>
            <a:ext cx="10702780" cy="1748117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reference: Accuracy = (true positives + true negatives) / (total examples) Precision = (true positives) / (true positives + false positives) Recall = (true positives) / (true positives + false negatives) F1 score = (2 * precision * recall) / (precision + recall) Find the class wise performance evaluation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measures and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class accuracy is more out three classes. Also, measure the algorithm for classifier’s F1 score (as a value form 0 to 1.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E68D8-CDE4-9940-318E-1DDCD6EEC6F2}"/>
              </a:ext>
            </a:extLst>
          </p:cNvPr>
          <p:cNvSpPr txBox="1"/>
          <p:nvPr/>
        </p:nvSpPr>
        <p:spPr>
          <a:xfrm>
            <a:off x="1048871" y="2277035"/>
            <a:ext cx="896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E3AB8-8351-0A04-9CFD-A5D5DEDFF87F}"/>
              </a:ext>
            </a:extLst>
          </p:cNvPr>
          <p:cNvSpPr txBox="1"/>
          <p:nvPr/>
        </p:nvSpPr>
        <p:spPr>
          <a:xfrm>
            <a:off x="1048871" y="3030071"/>
            <a:ext cx="10049435" cy="286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CONFUSION MATRIX</a:t>
            </a:r>
            <a:r>
              <a:rPr lang="en-IN" sz="18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confusion matrix is a matrix that summarizes the performance of a machine learning model on a set of test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ACCURACY:</a:t>
            </a:r>
            <a:endParaRPr lang="en-IN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is one metric for evaluating classification models. Informally, accuracy is the fraction of predictions our model got right. Formally, accuracy has the following definition: Accuracy = Number of correct predictions Total number of predictions.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= (true positives + true negatives) / (total examples)</a:t>
            </a:r>
          </a:p>
        </p:txBody>
      </p:sp>
      <p:pic>
        <p:nvPicPr>
          <p:cNvPr id="7" name="WhatsApp Audio 2023-09-07 at 9.46.11 AM">
            <a:hlinkClick r:id="" action="ppaction://media"/>
            <a:extLst>
              <a:ext uri="{FF2B5EF4-FFF2-40B4-BE49-F238E27FC236}">
                <a16:creationId xmlns:a16="http://schemas.microsoft.com/office/drawing/2014/main" id="{1518A7E9-6B73-4733-F541-945639BA1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61" y="60443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7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1C98-9EBC-2937-AC23-CC0539790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1" y="403412"/>
            <a:ext cx="10980686" cy="538778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PRECISION:</a:t>
            </a:r>
            <a:endParaRPr lang="en-IN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 is one indicator of a machine learning model's performance – the quality of a positive prediction made by the model.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 = (true positives) / (true positives + false positives)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RECALL:</a:t>
            </a:r>
            <a:endParaRPr lang="en-IN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Recall, also known as the true positive rate (TPR), is the percentage of data samples that a machine learning model correctly identifies as belonging to a class of interest—the “positive class”—out of the total samples for that class.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 = (true positives) / (true positives + false negatives)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F1-SCORE:</a:t>
            </a:r>
            <a:endParaRPr lang="en-IN" sz="1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F1 score is a machine learning evaluation metric that measures a model's accuracy. It combines the precision and recall scores of a model.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F1 score = (2 * precision * recall) / (precision + recall)</a:t>
            </a:r>
          </a:p>
          <a:p>
            <a:endParaRPr lang="en-IN" dirty="0"/>
          </a:p>
        </p:txBody>
      </p:sp>
      <p:pic>
        <p:nvPicPr>
          <p:cNvPr id="2" name="audio1">
            <a:hlinkClick r:id="" action="ppaction://media"/>
            <a:extLst>
              <a:ext uri="{FF2B5EF4-FFF2-40B4-BE49-F238E27FC236}">
                <a16:creationId xmlns:a16="http://schemas.microsoft.com/office/drawing/2014/main" id="{173250B8-EE40-3F7F-EA73-B8C335A71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585" y="62450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679EA-5301-B7B9-D920-191A791C8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76" y="1389530"/>
            <a:ext cx="10702781" cy="4401670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Import necessary libraries if needed.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Initialize variables: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Create an empty dictionary `d` to store class indices and names.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Create an empty dictionary `e` to store accuracy values and corresponding class indices.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Initialize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and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to 0 for counting.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Input the number of classes (`m`) from the user.</a:t>
            </a:r>
          </a:p>
          <a:p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Input class names and store them in the dictionary `d`: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Loop over `m` times: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- Input a class name and store it in the dictionary with its index.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5A027-E73D-C1C0-543F-C836E68DAE06}"/>
              </a:ext>
            </a:extLst>
          </p:cNvPr>
          <p:cNvSpPr txBox="1"/>
          <p:nvPr/>
        </p:nvSpPr>
        <p:spPr>
          <a:xfrm>
            <a:off x="1452282" y="717176"/>
            <a:ext cx="874955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ALGORITHM: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audio7">
            <a:hlinkClick r:id="" action="ppaction://media"/>
            <a:extLst>
              <a:ext uri="{FF2B5EF4-FFF2-40B4-BE49-F238E27FC236}">
                <a16:creationId xmlns:a16="http://schemas.microsoft.com/office/drawing/2014/main" id="{B6C01F97-98FA-58DA-A0A5-F58A8E400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0355" y="62795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52ED-DAB7-7EE9-F5EB-66C428718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403412"/>
            <a:ext cx="10900004" cy="538778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 an empty list `matrix` to store the confusion matrix values.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Input confusion matrix values for each class: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Loop over `m` times for each row: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- Initialize an empty list `l` for the current row.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- Loop over `m` times for each column: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- Input a confusion matrix value and append it to list `l`.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- Append the list `l` to the matrix.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For each class index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(0 to `m-1`):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Calculate true positives (`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- Assign the value from `matrix[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]` to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`.</a:t>
            </a:r>
          </a:p>
          <a:p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Initialize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and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to 0 for counting false positives and false negatives.</a:t>
            </a:r>
          </a:p>
          <a:p>
            <a:endParaRPr lang="en-IN" dirty="0"/>
          </a:p>
        </p:txBody>
      </p:sp>
      <p:pic>
        <p:nvPicPr>
          <p:cNvPr id="2" name="audio8">
            <a:hlinkClick r:id="" action="ppaction://media"/>
            <a:extLst>
              <a:ext uri="{FF2B5EF4-FFF2-40B4-BE49-F238E27FC236}">
                <a16:creationId xmlns:a16="http://schemas.microsoft.com/office/drawing/2014/main" id="{57B86703-F0C2-BDAD-CA51-63867349E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8981" y="62622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36868-B87F-9BB2-4556-D09FB4035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" y="385482"/>
            <a:ext cx="10729675" cy="540571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Nested loops for calculating false positives (`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`), false negatives (`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`), and true negatives (`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Loop over `m` times for each predicted class `j`: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- If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is not equal to `j`: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- Increment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by `matrix[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][j]`.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- Increment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by `matrix[j][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]`.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- Loop over `m` times for each actual class `k`: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- Increment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by `matrix[j][k]`.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Adjust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by subtracting the sum of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and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Calculate accuracy using the `accuracy` function: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Calculate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using the provided formula and values (`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`,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Calculate precision using the `precision` function:</a:t>
            </a:r>
          </a:p>
          <a:p>
            <a:endParaRPr lang="en-IN" dirty="0"/>
          </a:p>
        </p:txBody>
      </p:sp>
      <p:pic>
        <p:nvPicPr>
          <p:cNvPr id="2" name="WhatsApp Audio 2023-09-07 at 11.49.12 AM">
            <a:hlinkClick r:id="" action="ppaction://media"/>
            <a:extLst>
              <a:ext uri="{FF2B5EF4-FFF2-40B4-BE49-F238E27FC236}">
                <a16:creationId xmlns:a16="http://schemas.microsoft.com/office/drawing/2014/main" id="{2497489E-C853-9AE3-D314-2C415D97A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4822" y="618232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{3E17C421-75F8-4E08-B975-5D714C7DA2CB}tf55705232_win32</Template>
  <TotalTime>142</TotalTime>
  <Words>1561</Words>
  <Application>Microsoft Office PowerPoint</Application>
  <PresentationFormat>Widescreen</PresentationFormat>
  <Paragraphs>154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Goudy Old Style</vt:lpstr>
      <vt:lpstr>Wingdings 2</vt:lpstr>
      <vt:lpstr>SlateVTI</vt:lpstr>
      <vt:lpstr>MACHINE LEARNING</vt:lpstr>
      <vt:lpstr>Presenting by: </vt:lpstr>
      <vt:lpstr>CONTENTS: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SADINENI SANDEEP</dc:creator>
  <cp:lastModifiedBy>Shanmukha Sudha Kiran Thotakura</cp:lastModifiedBy>
  <cp:revision>3</cp:revision>
  <dcterms:created xsi:type="dcterms:W3CDTF">2023-08-31T13:57:59Z</dcterms:created>
  <dcterms:modified xsi:type="dcterms:W3CDTF">2023-09-07T09:57:35Z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